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14" autoAdjust="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062664" cy="2907755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Типовые </a:t>
            </a:r>
            <a:r>
              <a:rPr lang="ru-RU" sz="3600" u="sng" dirty="0" smtClean="0">
                <a:solidFill>
                  <a:schemeClr val="accent1">
                    <a:lumMod val="75000"/>
                  </a:schemeClr>
                </a:solidFill>
              </a:rPr>
              <a:t>приёмы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фантазирования (ТПФ) и </a:t>
            </a:r>
            <a:r>
              <a:rPr lang="ru-RU" sz="3600" u="sng" dirty="0" smtClean="0">
                <a:solidFill>
                  <a:schemeClr val="accent1">
                    <a:lumMod val="75000"/>
                  </a:schemeClr>
                </a:solidFill>
              </a:rPr>
              <a:t>игры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на развитие творческого воображения (РТВ) в продуктивных видах деятельности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47664" y="6812281"/>
            <a:ext cx="2790056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649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Сказка по кругу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/>
              <a:t>В течении нескольких минут дети рисуют по желанию на листочках, по сигналу пересаживаются на соседнее место и продолжают  начатый соседом рисунок. Так несколько раз. Затем составляют рассказ о полученном изображении.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00935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Вхождение в картину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После рассматривания картины, предложить «войти» в неё и нарисовать то, что не видно.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32023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Перепутанные сказки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лепка.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Изобразить героя или обложку книги («Гуси-поросята», «Три лебедя», «Красный теремок» и т.п.).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41148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Противоречия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Нарисовать то, что может быть 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Большим и маленьким (собака, мяч, велосипед…)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Высоким и низким (человек, дерево…)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Тёплым и холодным (утюг, батарея, рука…)…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3584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Половинки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аппликация.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Дорисовать, наклеить вторую симметричную часть предмета.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8999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Котопёс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Вид деятельности – рисование, аппликация.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u="sng" dirty="0" smtClean="0"/>
              <a:t>Простой вариант.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Дорисовать часть животного и дать ему название (</a:t>
            </a:r>
            <a:r>
              <a:rPr lang="ru-RU" sz="2800" dirty="0" err="1" smtClean="0"/>
              <a:t>котопес</a:t>
            </a:r>
            <a:r>
              <a:rPr lang="ru-RU" sz="2800" dirty="0" smtClean="0"/>
              <a:t>, </a:t>
            </a:r>
            <a:r>
              <a:rPr lang="ru-RU" sz="2800" dirty="0" err="1" smtClean="0"/>
              <a:t>овцеслон</a:t>
            </a:r>
            <a:r>
              <a:rPr lang="ru-RU" sz="2800" dirty="0" smtClean="0"/>
              <a:t> и др.).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Наклеить две части разных животных, дать название.</a:t>
            </a:r>
          </a:p>
          <a:p>
            <a:pPr marL="0" indent="0">
              <a:buNone/>
            </a:pPr>
            <a:r>
              <a:rPr lang="ru-RU" sz="2800" u="sng" dirty="0" smtClean="0"/>
              <a:t>Сложный вариант.</a:t>
            </a:r>
          </a:p>
          <a:p>
            <a:pPr marL="0" indent="0">
              <a:buNone/>
            </a:pPr>
            <a:r>
              <a:rPr lang="ru-RU" sz="2800" dirty="0" smtClean="0"/>
              <a:t>Самостоятельно придумать и нарисовать животного, из частей двух животных.</a:t>
            </a:r>
          </a:p>
          <a:p>
            <a:pPr marL="0" indent="0">
              <a:buNone/>
            </a:pPr>
            <a:r>
              <a:rPr lang="ru-RU" sz="2800" i="1" dirty="0" smtClean="0"/>
              <a:t>Можно использовать трафарет.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3642454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Другое место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«Заяц в магазине», «Дождь из земли», «Цветы на доме» и пр.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903423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Превращение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аппликация.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Изобразить необычное применение предмета (шляпа – зонт, горшок для растений, носок – подставка для карандашей, ваза и пр.).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546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Праздник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Придумать несуществующий праздник и изобразить его ( День детских шапочек, праздник домашних животных, день рождения геометрических фигур и пр.).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442031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Выбери технику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аппликация.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Дорисовать доклеить недостающие детали с помощью знакомых нетрадиционных техник (цветы на стебельках из салфеток, листья на деревьях - ватными палочками, солнце – спичечным коробком).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129102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Антропоморфизм (оживление)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endParaRPr lang="ru-RU" i="1" dirty="0"/>
          </a:p>
          <a:p>
            <a:r>
              <a:rPr lang="ru-RU" i="1" dirty="0" smtClean="0"/>
              <a:t>Вид деятельности – рисование, лепка.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«Оживить» неодушевлённый предмет в рисунке, лепке (деревья, цветы, посуда и пр.)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47167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Нарисуй по описанию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u="sng" dirty="0" smtClean="0"/>
              <a:t>Простой вариант.</a:t>
            </a:r>
          </a:p>
          <a:p>
            <a:pPr marL="0" indent="0">
              <a:buNone/>
            </a:pPr>
            <a:r>
              <a:rPr lang="ru-RU" sz="2800" dirty="0" smtClean="0"/>
              <a:t>Круглое, жёлтое (солнце, яблоко)</a:t>
            </a:r>
          </a:p>
          <a:p>
            <a:pPr marL="0" indent="0">
              <a:buNone/>
            </a:pPr>
            <a:r>
              <a:rPr lang="ru-RU" sz="2800" dirty="0" smtClean="0"/>
              <a:t>Красное, квадратное (кубик, стол)</a:t>
            </a:r>
          </a:p>
          <a:p>
            <a:pPr marL="0" indent="0">
              <a:buNone/>
            </a:pPr>
            <a:r>
              <a:rPr lang="ru-RU" sz="2800" u="sng" dirty="0" smtClean="0"/>
              <a:t>Сложный вариант.</a:t>
            </a:r>
          </a:p>
          <a:p>
            <a:pPr marL="0" indent="0">
              <a:buNone/>
            </a:pPr>
            <a:r>
              <a:rPr lang="ru-RU" sz="2800" dirty="0" smtClean="0"/>
              <a:t>Большое, тёплое, синее, колючее.</a:t>
            </a:r>
          </a:p>
          <a:p>
            <a:pPr marL="0" indent="0">
              <a:buNone/>
            </a:pPr>
            <a:r>
              <a:rPr lang="ru-RU" sz="2800" dirty="0" smtClean="0"/>
              <a:t>Маленькое, треугольное, милое, весёлое.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6402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Рисование наощупь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u="sng" dirty="0" smtClean="0"/>
              <a:t>Простой вариант </a:t>
            </a:r>
            <a:r>
              <a:rPr lang="ru-RU" sz="2800" dirty="0" smtClean="0"/>
              <a:t>– знакомые простые легко угадываемые предметы ( кружка, кукла, ботинок).</a:t>
            </a:r>
          </a:p>
          <a:p>
            <a:pPr marL="0" indent="0">
              <a:buNone/>
            </a:pPr>
            <a:r>
              <a:rPr lang="ru-RU" sz="2800" u="sng" dirty="0" smtClean="0"/>
              <a:t>Сложный вариант </a:t>
            </a:r>
            <a:r>
              <a:rPr lang="ru-RU" sz="2800" dirty="0" smtClean="0"/>
              <a:t>– незнакомые сложноорганизованные предметы (можно скрепить несколько предметов ) – задача ребёнка не угадать, а вообразить и изобразить.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82004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Детали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547364"/>
            <a:ext cx="7467600" cy="4873752"/>
          </a:xfrm>
        </p:spPr>
        <p:txBody>
          <a:bodyPr>
            <a:normAutofit/>
          </a:bodyPr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аппликация.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Показать детям аппликативную работу.</a:t>
            </a:r>
          </a:p>
          <a:p>
            <a:pPr marL="0" indent="0">
              <a:buNone/>
            </a:pPr>
            <a:r>
              <a:rPr lang="ru-RU" sz="2800" dirty="0" smtClean="0"/>
              <a:t>Предложить те же детали, но создать другой образ.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3892" y="5196980"/>
            <a:ext cx="120243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113892" y="4282580"/>
            <a:ext cx="1174646" cy="914400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475656" y="4714765"/>
            <a:ext cx="478904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91072" y="5589240"/>
            <a:ext cx="648072" cy="6410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5223715"/>
            <a:ext cx="120243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5488546"/>
            <a:ext cx="648072" cy="6410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 rot="5400000">
            <a:off x="5084839" y="5351848"/>
            <a:ext cx="1174646" cy="914400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14962" y="5516552"/>
            <a:ext cx="478904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138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Рисование по вкусу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r>
              <a:rPr lang="ru-RU" sz="2800" u="sng" dirty="0"/>
              <a:t>1</a:t>
            </a:r>
            <a:r>
              <a:rPr lang="ru-RU" sz="2800" u="sng" dirty="0" smtClean="0"/>
              <a:t> вариант.</a:t>
            </a:r>
          </a:p>
          <a:p>
            <a:pPr marL="0" indent="0">
              <a:buNone/>
            </a:pPr>
            <a:r>
              <a:rPr lang="ru-RU" sz="2800" dirty="0" smtClean="0"/>
              <a:t>Дети/ребёнок пробует кусочек фрукта/овоща и закрашивает любую геометрическую фигуру или тонирует лист бумаги цветом, соответствующим цвету </a:t>
            </a:r>
            <a:r>
              <a:rPr lang="ru-RU" sz="2800" dirty="0" smtClean="0">
                <a:solidFill>
                  <a:prstClr val="black"/>
                </a:solidFill>
              </a:rPr>
              <a:t>фрукта/овоща. Затем дети угадывают – что же съел художник.</a:t>
            </a:r>
          </a:p>
          <a:p>
            <a:pPr marL="0" indent="0">
              <a:buNone/>
            </a:pPr>
            <a:r>
              <a:rPr lang="ru-RU" sz="2800" u="sng" dirty="0">
                <a:solidFill>
                  <a:prstClr val="black"/>
                </a:solidFill>
              </a:rPr>
              <a:t>2</a:t>
            </a:r>
            <a:r>
              <a:rPr lang="ru-RU" sz="2800" u="sng" dirty="0" smtClean="0">
                <a:solidFill>
                  <a:prstClr val="black"/>
                </a:solidFill>
              </a:rPr>
              <a:t> вариант.</a:t>
            </a:r>
          </a:p>
          <a:p>
            <a:pPr marL="0" indent="0">
              <a:buNone/>
            </a:pPr>
            <a:r>
              <a:rPr lang="ru-RU" sz="2800" dirty="0">
                <a:solidFill>
                  <a:prstClr val="black"/>
                </a:solidFill>
              </a:rPr>
              <a:t>Дети/ребёнок пробует кусочек фрукта/овоща </a:t>
            </a:r>
            <a:r>
              <a:rPr lang="ru-RU" sz="2800" dirty="0" smtClean="0">
                <a:solidFill>
                  <a:prstClr val="black"/>
                </a:solidFill>
              </a:rPr>
              <a:t>и изображает его.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20203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На что похоже?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Вид деятельности – рисование, аппликация.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Дорисовать, наклеить.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err="1" smtClean="0"/>
              <a:t>Кляксография</a:t>
            </a:r>
            <a:endParaRPr lang="ru-RU" sz="2800" dirty="0" smtClean="0"/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Геометрические фигуры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Линии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Монотипия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Отпечатки (пуговицы, ключи, спичечный коробок и пр.)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Островок (ткань произвольной формы)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47870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Дизайн своей буквы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лепка, ручной труд.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72242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Ассоциации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 беспредметное.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Темы «Осень – это…», «счастье – это…» и пр.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89394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А что потом?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лепка.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Придумать продолжение сказки и изобразить героя (нового).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Придумать и изобразить 5 время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298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Преобразование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Преобразовать изображаемый объект, чтобы он стал: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Волшебным (заяц, дом, мяч и пр.)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Добрым (баба яга, кощей и пр.)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Весёлым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6038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Специализация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лепка, аппликация.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Украсить что-либо профессиональными принадлежностями (рисование – ёлка для водителя (колёса, рули, фары)).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83168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Волшебные предметы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Вид деятельности – рисование, лепка, ручной труд.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sz="2800" dirty="0" smtClean="0"/>
              <a:t>Придумать и изобразить новый волшебный предмет (подушка-</a:t>
            </a:r>
            <a:r>
              <a:rPr lang="ru-RU" sz="2800" dirty="0" err="1" smtClean="0"/>
              <a:t>усыплялка</a:t>
            </a:r>
            <a:r>
              <a:rPr lang="ru-RU" sz="2800" dirty="0" smtClean="0"/>
              <a:t>…).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14548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585858"/>
      </a:dk1>
      <a:lt1>
        <a:sysClr val="window" lastClr="FCFCFC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697</Words>
  <Application>Microsoft Office PowerPoint</Application>
  <PresentationFormat>Экран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Типовые приёмы фантазирования (ТПФ) и игры на развитие творческого воображения (РТВ) в продуктивных видах деятельности</vt:lpstr>
      <vt:lpstr>    Антропоморфизм (оживление)</vt:lpstr>
      <vt:lpstr>На что похоже?</vt:lpstr>
      <vt:lpstr>Дизайн своей буквы</vt:lpstr>
      <vt:lpstr>Ассоциации</vt:lpstr>
      <vt:lpstr>А что потом?</vt:lpstr>
      <vt:lpstr>Преобразование</vt:lpstr>
      <vt:lpstr>Специализация</vt:lpstr>
      <vt:lpstr>Волшебные предметы</vt:lpstr>
      <vt:lpstr>Сказка по кругу</vt:lpstr>
      <vt:lpstr>Вхождение в картину</vt:lpstr>
      <vt:lpstr>Перепутанные сказки</vt:lpstr>
      <vt:lpstr>Противоречия</vt:lpstr>
      <vt:lpstr>Половинки</vt:lpstr>
      <vt:lpstr>Котопёс</vt:lpstr>
      <vt:lpstr>Другое место</vt:lpstr>
      <vt:lpstr>Превращение</vt:lpstr>
      <vt:lpstr>Праздник</vt:lpstr>
      <vt:lpstr>Выбери технику</vt:lpstr>
      <vt:lpstr>Нарисуй по описанию</vt:lpstr>
      <vt:lpstr>Рисование наощупь </vt:lpstr>
      <vt:lpstr>Детали</vt:lpstr>
      <vt:lpstr>Рисование по вкусу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Типовые приёмы фантазирования (ТПФ) и игры на развитие творческого воображения (РТВ) в продуктивных видах деятельности</dc:title>
  <dc:creator>иван</dc:creator>
  <cp:lastModifiedBy>иван</cp:lastModifiedBy>
  <cp:revision>17</cp:revision>
  <dcterms:created xsi:type="dcterms:W3CDTF">2014-04-21T10:20:20Z</dcterms:created>
  <dcterms:modified xsi:type="dcterms:W3CDTF">2014-04-21T13:07:54Z</dcterms:modified>
</cp:coreProperties>
</file>